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63" r:id="rId3"/>
    <p:sldId id="277" r:id="rId4"/>
    <p:sldId id="278" r:id="rId5"/>
    <p:sldId id="279" r:id="rId6"/>
    <p:sldId id="264" r:id="rId7"/>
    <p:sldId id="280" r:id="rId8"/>
    <p:sldId id="281" r:id="rId9"/>
    <p:sldId id="275" r:id="rId10"/>
  </p:sldIdLst>
  <p:sldSz cx="9144000" cy="5143500" type="screen16x9"/>
  <p:notesSz cx="6858000" cy="9144000"/>
  <p:embeddedFontLst>
    <p:embeddedFont>
      <p:font typeface="Montserrat" charset="0"/>
      <p:regular r:id="rId12"/>
      <p:bold r:id="rId13"/>
      <p:italic r:id="rId14"/>
      <p:boldItalic r:id="rId15"/>
    </p:embeddedFont>
    <p:embeddedFont>
      <p:font typeface="Montserrat Medium" charset="0"/>
      <p:regular r:id="rId16"/>
      <p:bold r:id="rId17"/>
      <p:italic r:id="rId18"/>
      <p:boldItalic r:id="rId19"/>
    </p:embeddedFont>
    <p:embeddedFont>
      <p:font typeface="Oswald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992">
          <p15:clr>
            <a:srgbClr val="9AA0A6"/>
          </p15:clr>
        </p15:guide>
        <p15:guide id="4" pos="59">
          <p15:clr>
            <a:srgbClr val="9AA0A6"/>
          </p15:clr>
        </p15:guide>
        <p15:guide id="5" pos="1348">
          <p15:clr>
            <a:srgbClr val="9AA0A6"/>
          </p15:clr>
        </p15:guide>
        <p15:guide id="6" orient="horz" pos="77">
          <p15:clr>
            <a:srgbClr val="9AA0A6"/>
          </p15:clr>
        </p15:guide>
        <p15:guide id="7" orient="horz" pos="687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gPwMxKEPzxQ9ZPT5QHvh/nQvjZ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764" y="-60"/>
      </p:cViewPr>
      <p:guideLst>
        <p:guide orient="horz" pos="1620"/>
        <p:guide orient="horz" pos="2992"/>
        <p:guide orient="horz" pos="77"/>
        <p:guide orient="horz" pos="687"/>
        <p:guide pos="2880"/>
        <p:guide pos="59"/>
        <p:guide pos="13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63" Type="http://customschemas.google.com/relationships/presentationmetadata" Target="metadata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6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stasios Chatzieleftheriou" userId="972f9fc42902e473" providerId="LiveId" clId="{46F7B352-6DD4-4B24-ACA4-C324EF869ADB}"/>
    <pc:docChg chg="custSel delSld modSld">
      <pc:chgData name="Anastasios Chatzieleftheriou" userId="972f9fc42902e473" providerId="LiveId" clId="{46F7B352-6DD4-4B24-ACA4-C324EF869ADB}" dt="2022-03-02T11:27:13.493" v="130" actId="1076"/>
      <pc:docMkLst>
        <pc:docMk/>
      </pc:docMkLst>
      <pc:sldChg chg="del">
        <pc:chgData name="Anastasios Chatzieleftheriou" userId="972f9fc42902e473" providerId="LiveId" clId="{46F7B352-6DD4-4B24-ACA4-C324EF869ADB}" dt="2022-03-02T10:52:46.617" v="0" actId="47"/>
        <pc:sldMkLst>
          <pc:docMk/>
          <pc:sldMk cId="0" sldId="256"/>
        </pc:sldMkLst>
      </pc:sldChg>
      <pc:sldChg chg="delSp modSp mod">
        <pc:chgData name="Anastasios Chatzieleftheriou" userId="972f9fc42902e473" providerId="LiveId" clId="{46F7B352-6DD4-4B24-ACA4-C324EF869ADB}" dt="2022-03-02T11:12:20.925" v="40"/>
        <pc:sldMkLst>
          <pc:docMk/>
          <pc:sldMk cId="0" sldId="263"/>
        </pc:sldMkLst>
        <pc:spChg chg="mod">
          <ac:chgData name="Anastasios Chatzieleftheriou" userId="972f9fc42902e473" providerId="LiveId" clId="{46F7B352-6DD4-4B24-ACA4-C324EF869ADB}" dt="2022-03-02T11:09:56.627" v="33" actId="20577"/>
          <ac:spMkLst>
            <pc:docMk/>
            <pc:sldMk cId="0" sldId="263"/>
            <ac:spMk id="154" creationId="{00000000-0000-0000-0000-000000000000}"/>
          </ac:spMkLst>
        </pc:spChg>
        <pc:spChg chg="mod">
          <ac:chgData name="Anastasios Chatzieleftheriou" userId="972f9fc42902e473" providerId="LiveId" clId="{46F7B352-6DD4-4B24-ACA4-C324EF869ADB}" dt="2022-03-02T11:11:49.113" v="36" actId="255"/>
          <ac:spMkLst>
            <pc:docMk/>
            <pc:sldMk cId="0" sldId="263"/>
            <ac:spMk id="155" creationId="{00000000-0000-0000-0000-000000000000}"/>
          </ac:spMkLst>
        </pc:spChg>
        <pc:spChg chg="del">
          <ac:chgData name="Anastasios Chatzieleftheriou" userId="972f9fc42902e473" providerId="LiveId" clId="{46F7B352-6DD4-4B24-ACA4-C324EF869ADB}" dt="2022-03-02T10:54:19.230" v="2" actId="478"/>
          <ac:spMkLst>
            <pc:docMk/>
            <pc:sldMk cId="0" sldId="263"/>
            <ac:spMk id="158" creationId="{00000000-0000-0000-0000-000000000000}"/>
          </ac:spMkLst>
        </pc:spChg>
        <pc:spChg chg="mod">
          <ac:chgData name="Anastasios Chatzieleftheriou" userId="972f9fc42902e473" providerId="LiveId" clId="{46F7B352-6DD4-4B24-ACA4-C324EF869ADB}" dt="2022-03-02T11:12:20.925" v="40"/>
          <ac:spMkLst>
            <pc:docMk/>
            <pc:sldMk cId="0" sldId="263"/>
            <ac:spMk id="159" creationId="{00000000-0000-0000-0000-000000000000}"/>
          </ac:spMkLst>
        </pc:spChg>
        <pc:spChg chg="del">
          <ac:chgData name="Anastasios Chatzieleftheriou" userId="972f9fc42902e473" providerId="LiveId" clId="{46F7B352-6DD4-4B24-ACA4-C324EF869ADB}" dt="2022-03-02T10:54:23.405" v="3" actId="478"/>
          <ac:spMkLst>
            <pc:docMk/>
            <pc:sldMk cId="0" sldId="263"/>
            <ac:spMk id="160" creationId="{00000000-0000-0000-0000-000000000000}"/>
          </ac:spMkLst>
        </pc:spChg>
      </pc:sldChg>
      <pc:sldChg chg="delSp modSp mod">
        <pc:chgData name="Anastasios Chatzieleftheriou" userId="972f9fc42902e473" providerId="LiveId" clId="{46F7B352-6DD4-4B24-ACA4-C324EF869ADB}" dt="2022-03-02T11:27:13.493" v="130" actId="1076"/>
        <pc:sldMkLst>
          <pc:docMk/>
          <pc:sldMk cId="0" sldId="264"/>
        </pc:sldMkLst>
        <pc:spChg chg="mod">
          <ac:chgData name="Anastasios Chatzieleftheriou" userId="972f9fc42902e473" providerId="LiveId" clId="{46F7B352-6DD4-4B24-ACA4-C324EF869ADB}" dt="2022-03-02T11:14:24.470" v="54" actId="14100"/>
          <ac:spMkLst>
            <pc:docMk/>
            <pc:sldMk cId="0" sldId="264"/>
            <ac:spMk id="166" creationId="{00000000-0000-0000-0000-000000000000}"/>
          </ac:spMkLst>
        </pc:spChg>
        <pc:spChg chg="del">
          <ac:chgData name="Anastasios Chatzieleftheriou" userId="972f9fc42902e473" providerId="LiveId" clId="{46F7B352-6DD4-4B24-ACA4-C324EF869ADB}" dt="2022-03-02T10:54:46.061" v="8" actId="478"/>
          <ac:spMkLst>
            <pc:docMk/>
            <pc:sldMk cId="0" sldId="264"/>
            <ac:spMk id="170" creationId="{00000000-0000-0000-0000-000000000000}"/>
          </ac:spMkLst>
        </pc:spChg>
        <pc:spChg chg="mod">
          <ac:chgData name="Anastasios Chatzieleftheriou" userId="972f9fc42902e473" providerId="LiveId" clId="{46F7B352-6DD4-4B24-ACA4-C324EF869ADB}" dt="2022-03-02T11:12:34.987" v="43"/>
          <ac:spMkLst>
            <pc:docMk/>
            <pc:sldMk cId="0" sldId="264"/>
            <ac:spMk id="171" creationId="{00000000-0000-0000-0000-000000000000}"/>
          </ac:spMkLst>
        </pc:spChg>
        <pc:spChg chg="del">
          <ac:chgData name="Anastasios Chatzieleftheriou" userId="972f9fc42902e473" providerId="LiveId" clId="{46F7B352-6DD4-4B24-ACA4-C324EF869ADB}" dt="2022-03-02T10:54:50.082" v="9" actId="478"/>
          <ac:spMkLst>
            <pc:docMk/>
            <pc:sldMk cId="0" sldId="264"/>
            <ac:spMk id="172" creationId="{00000000-0000-0000-0000-000000000000}"/>
          </ac:spMkLst>
        </pc:spChg>
        <pc:picChg chg="mod">
          <ac:chgData name="Anastasios Chatzieleftheriou" userId="972f9fc42902e473" providerId="LiveId" clId="{46F7B352-6DD4-4B24-ACA4-C324EF869ADB}" dt="2022-03-02T11:27:13.493" v="130" actId="1076"/>
          <ac:picMkLst>
            <pc:docMk/>
            <pc:sldMk cId="0" sldId="264"/>
            <ac:picMk id="2" creationId="{1C720495-D0F4-4A4A-8F8D-24CC1C443562}"/>
          </ac:picMkLst>
        </pc:picChg>
      </pc:sldChg>
      <pc:sldChg chg="modSp mod">
        <pc:chgData name="Anastasios Chatzieleftheriou" userId="972f9fc42902e473" providerId="LiveId" clId="{46F7B352-6DD4-4B24-ACA4-C324EF869ADB}" dt="2022-03-02T11:13:50.434" v="52" actId="1076"/>
        <pc:sldMkLst>
          <pc:docMk/>
          <pc:sldMk cId="2856237035" sldId="277"/>
        </pc:sldMkLst>
        <pc:spChg chg="mod">
          <ac:chgData name="Anastasios Chatzieleftheriou" userId="972f9fc42902e473" providerId="LiveId" clId="{46F7B352-6DD4-4B24-ACA4-C324EF869ADB}" dt="2022-03-02T11:13:25.617" v="48" actId="1076"/>
          <ac:spMkLst>
            <pc:docMk/>
            <pc:sldMk cId="2856237035" sldId="277"/>
            <ac:spMk id="13" creationId="{AAA22314-B3D3-4160-B5D8-A05B7FCAA971}"/>
          </ac:spMkLst>
        </pc:spChg>
        <pc:spChg chg="mod">
          <ac:chgData name="Anastasios Chatzieleftheriou" userId="972f9fc42902e473" providerId="LiveId" clId="{46F7B352-6DD4-4B24-ACA4-C324EF869ADB}" dt="2022-03-02T11:13:50.434" v="52" actId="1076"/>
          <ac:spMkLst>
            <pc:docMk/>
            <pc:sldMk cId="2856237035" sldId="277"/>
            <ac:spMk id="154" creationId="{00000000-0000-0000-0000-000000000000}"/>
          </ac:spMkLst>
        </pc:spChg>
        <pc:spChg chg="mod">
          <ac:chgData name="Anastasios Chatzieleftheriou" userId="972f9fc42902e473" providerId="LiveId" clId="{46F7B352-6DD4-4B24-ACA4-C324EF869ADB}" dt="2022-03-02T11:13:33.688" v="50" actId="1076"/>
          <ac:spMkLst>
            <pc:docMk/>
            <pc:sldMk cId="2856237035" sldId="277"/>
            <ac:spMk id="155" creationId="{00000000-0000-0000-0000-000000000000}"/>
          </ac:spMkLst>
        </pc:spChg>
        <pc:spChg chg="mod">
          <ac:chgData name="Anastasios Chatzieleftheriou" userId="972f9fc42902e473" providerId="LiveId" clId="{46F7B352-6DD4-4B24-ACA4-C324EF869ADB}" dt="2022-03-02T11:12:13.735" v="39" actId="20577"/>
          <ac:spMkLst>
            <pc:docMk/>
            <pc:sldMk cId="2856237035" sldId="277"/>
            <ac:spMk id="159" creationId="{00000000-0000-0000-0000-000000000000}"/>
          </ac:spMkLst>
        </pc:spChg>
        <pc:picChg chg="mod">
          <ac:chgData name="Anastasios Chatzieleftheriou" userId="972f9fc42902e473" providerId="LiveId" clId="{46F7B352-6DD4-4B24-ACA4-C324EF869ADB}" dt="2022-03-02T11:13:28.947" v="49" actId="1076"/>
          <ac:picMkLst>
            <pc:docMk/>
            <pc:sldMk cId="2856237035" sldId="277"/>
            <ac:picMk id="3" creationId="{B9A6A3D6-BDA9-4265-8BAD-02FB0814DF4E}"/>
          </ac:picMkLst>
        </pc:picChg>
      </pc:sldChg>
      <pc:sldChg chg="delSp modSp mod">
        <pc:chgData name="Anastasios Chatzieleftheriou" userId="972f9fc42902e473" providerId="LiveId" clId="{46F7B352-6DD4-4B24-ACA4-C324EF869ADB}" dt="2022-03-02T11:12:27.756" v="41"/>
        <pc:sldMkLst>
          <pc:docMk/>
          <pc:sldMk cId="676834786" sldId="278"/>
        </pc:sldMkLst>
        <pc:spChg chg="del">
          <ac:chgData name="Anastasios Chatzieleftheriou" userId="972f9fc42902e473" providerId="LiveId" clId="{46F7B352-6DD4-4B24-ACA4-C324EF869ADB}" dt="2022-03-02T10:54:31.959" v="5" actId="478"/>
          <ac:spMkLst>
            <pc:docMk/>
            <pc:sldMk cId="676834786" sldId="278"/>
            <ac:spMk id="158" creationId="{00000000-0000-0000-0000-000000000000}"/>
          </ac:spMkLst>
        </pc:spChg>
        <pc:spChg chg="mod">
          <ac:chgData name="Anastasios Chatzieleftheriou" userId="972f9fc42902e473" providerId="LiveId" clId="{46F7B352-6DD4-4B24-ACA4-C324EF869ADB}" dt="2022-03-02T11:12:27.756" v="41"/>
          <ac:spMkLst>
            <pc:docMk/>
            <pc:sldMk cId="676834786" sldId="278"/>
            <ac:spMk id="159" creationId="{00000000-0000-0000-0000-000000000000}"/>
          </ac:spMkLst>
        </pc:spChg>
        <pc:spChg chg="del">
          <ac:chgData name="Anastasios Chatzieleftheriou" userId="972f9fc42902e473" providerId="LiveId" clId="{46F7B352-6DD4-4B24-ACA4-C324EF869ADB}" dt="2022-03-02T10:54:28.858" v="4" actId="478"/>
          <ac:spMkLst>
            <pc:docMk/>
            <pc:sldMk cId="676834786" sldId="278"/>
            <ac:spMk id="160" creationId="{00000000-0000-0000-0000-000000000000}"/>
          </ac:spMkLst>
        </pc:spChg>
      </pc:sldChg>
      <pc:sldChg chg="delSp modSp mod">
        <pc:chgData name="Anastasios Chatzieleftheriou" userId="972f9fc42902e473" providerId="LiveId" clId="{46F7B352-6DD4-4B24-ACA4-C324EF869ADB}" dt="2022-03-02T11:12:31.192" v="42"/>
        <pc:sldMkLst>
          <pc:docMk/>
          <pc:sldMk cId="3944284322" sldId="279"/>
        </pc:sldMkLst>
        <pc:spChg chg="mod">
          <ac:chgData name="Anastasios Chatzieleftheriou" userId="972f9fc42902e473" providerId="LiveId" clId="{46F7B352-6DD4-4B24-ACA4-C324EF869ADB}" dt="2022-03-02T10:57:32.408" v="28" actId="1076"/>
          <ac:spMkLst>
            <pc:docMk/>
            <pc:sldMk cId="3944284322" sldId="279"/>
            <ac:spMk id="12" creationId="{9C394475-592E-4073-9011-DF1A7B3C666E}"/>
          </ac:spMkLst>
        </pc:spChg>
        <pc:spChg chg="del">
          <ac:chgData name="Anastasios Chatzieleftheriou" userId="972f9fc42902e473" providerId="LiveId" clId="{46F7B352-6DD4-4B24-ACA4-C324EF869ADB}" dt="2022-03-02T10:54:35.686" v="6" actId="478"/>
          <ac:spMkLst>
            <pc:docMk/>
            <pc:sldMk cId="3944284322" sldId="279"/>
            <ac:spMk id="158" creationId="{00000000-0000-0000-0000-000000000000}"/>
          </ac:spMkLst>
        </pc:spChg>
        <pc:spChg chg="mod">
          <ac:chgData name="Anastasios Chatzieleftheriou" userId="972f9fc42902e473" providerId="LiveId" clId="{46F7B352-6DD4-4B24-ACA4-C324EF869ADB}" dt="2022-03-02T11:12:31.192" v="42"/>
          <ac:spMkLst>
            <pc:docMk/>
            <pc:sldMk cId="3944284322" sldId="279"/>
            <ac:spMk id="159" creationId="{00000000-0000-0000-0000-000000000000}"/>
          </ac:spMkLst>
        </pc:spChg>
        <pc:spChg chg="del">
          <ac:chgData name="Anastasios Chatzieleftheriou" userId="972f9fc42902e473" providerId="LiveId" clId="{46F7B352-6DD4-4B24-ACA4-C324EF869ADB}" dt="2022-03-02T10:54:39.297" v="7" actId="478"/>
          <ac:spMkLst>
            <pc:docMk/>
            <pc:sldMk cId="3944284322" sldId="279"/>
            <ac:spMk id="160" creationId="{00000000-0000-0000-0000-000000000000}"/>
          </ac:spMkLst>
        </pc:spChg>
        <pc:picChg chg="mod">
          <ac:chgData name="Anastasios Chatzieleftheriou" userId="972f9fc42902e473" providerId="LiveId" clId="{46F7B352-6DD4-4B24-ACA4-C324EF869ADB}" dt="2022-03-02T10:57:27.671" v="27" actId="1076"/>
          <ac:picMkLst>
            <pc:docMk/>
            <pc:sldMk cId="3944284322" sldId="279"/>
            <ac:picMk id="3" creationId="{79CFA12F-2A65-4766-9B00-7B7FCE361244}"/>
          </ac:picMkLst>
        </pc:picChg>
      </pc:sldChg>
      <pc:sldChg chg="delSp modSp mod">
        <pc:chgData name="Anastasios Chatzieleftheriou" userId="972f9fc42902e473" providerId="LiveId" clId="{46F7B352-6DD4-4B24-ACA4-C324EF869ADB}" dt="2022-03-02T11:14:58.364" v="57" actId="255"/>
        <pc:sldMkLst>
          <pc:docMk/>
          <pc:sldMk cId="1271410715" sldId="280"/>
        </pc:sldMkLst>
        <pc:spChg chg="mod">
          <ac:chgData name="Anastasios Chatzieleftheriou" userId="972f9fc42902e473" providerId="LiveId" clId="{46F7B352-6DD4-4B24-ACA4-C324EF869ADB}" dt="2022-03-02T11:14:58.364" v="57" actId="255"/>
          <ac:spMkLst>
            <pc:docMk/>
            <pc:sldMk cId="1271410715" sldId="280"/>
            <ac:spMk id="155" creationId="{00000000-0000-0000-0000-000000000000}"/>
          </ac:spMkLst>
        </pc:spChg>
        <pc:spChg chg="del">
          <ac:chgData name="Anastasios Chatzieleftheriou" userId="972f9fc42902e473" providerId="LiveId" clId="{46F7B352-6DD4-4B24-ACA4-C324EF869ADB}" dt="2022-03-02T10:54:55.239" v="10" actId="478"/>
          <ac:spMkLst>
            <pc:docMk/>
            <pc:sldMk cId="1271410715" sldId="280"/>
            <ac:spMk id="158" creationId="{00000000-0000-0000-0000-000000000000}"/>
          </ac:spMkLst>
        </pc:spChg>
        <pc:spChg chg="mod">
          <ac:chgData name="Anastasios Chatzieleftheriou" userId="972f9fc42902e473" providerId="LiveId" clId="{46F7B352-6DD4-4B24-ACA4-C324EF869ADB}" dt="2022-03-02T11:12:39.887" v="44"/>
          <ac:spMkLst>
            <pc:docMk/>
            <pc:sldMk cId="1271410715" sldId="280"/>
            <ac:spMk id="159" creationId="{00000000-0000-0000-0000-000000000000}"/>
          </ac:spMkLst>
        </pc:spChg>
        <pc:spChg chg="del">
          <ac:chgData name="Anastasios Chatzieleftheriou" userId="972f9fc42902e473" providerId="LiveId" clId="{46F7B352-6DD4-4B24-ACA4-C324EF869ADB}" dt="2022-03-02T10:54:58.383" v="11" actId="478"/>
          <ac:spMkLst>
            <pc:docMk/>
            <pc:sldMk cId="1271410715" sldId="280"/>
            <ac:spMk id="160" creationId="{00000000-0000-0000-0000-000000000000}"/>
          </ac:spMkLst>
        </pc:spChg>
      </pc:sldChg>
      <pc:sldChg chg="addSp delSp modSp mod">
        <pc:chgData name="Anastasios Chatzieleftheriou" userId="972f9fc42902e473" providerId="LiveId" clId="{46F7B352-6DD4-4B24-ACA4-C324EF869ADB}" dt="2022-03-02T11:19:44.803" v="129" actId="255"/>
        <pc:sldMkLst>
          <pc:docMk/>
          <pc:sldMk cId="2816537614" sldId="281"/>
        </pc:sldMkLst>
        <pc:spChg chg="add mod">
          <ac:chgData name="Anastasios Chatzieleftheriou" userId="972f9fc42902e473" providerId="LiveId" clId="{46F7B352-6DD4-4B24-ACA4-C324EF869ADB}" dt="2022-03-02T11:19:44.803" v="129" actId="255"/>
          <ac:spMkLst>
            <pc:docMk/>
            <pc:sldMk cId="2816537614" sldId="281"/>
            <ac:spMk id="9" creationId="{3C93A1CE-A0F9-4211-8CB1-477FE42549DC}"/>
          </ac:spMkLst>
        </pc:spChg>
        <pc:spChg chg="add del mod">
          <ac:chgData name="Anastasios Chatzieleftheriou" userId="972f9fc42902e473" providerId="LiveId" clId="{46F7B352-6DD4-4B24-ACA4-C324EF869ADB}" dt="2022-03-02T11:17:20.370" v="67"/>
          <ac:spMkLst>
            <pc:docMk/>
            <pc:sldMk cId="2816537614" sldId="281"/>
            <ac:spMk id="10" creationId="{26655B38-B54A-4242-86DB-F8B36B707F1C}"/>
          </ac:spMkLst>
        </pc:spChg>
        <pc:spChg chg="add mod">
          <ac:chgData name="Anastasios Chatzieleftheriou" userId="972f9fc42902e473" providerId="LiveId" clId="{46F7B352-6DD4-4B24-ACA4-C324EF869ADB}" dt="2022-03-02T11:18:06.797" v="124" actId="20577"/>
          <ac:spMkLst>
            <pc:docMk/>
            <pc:sldMk cId="2816537614" sldId="281"/>
            <ac:spMk id="11" creationId="{02DC1F44-BCD6-40FD-8A84-405CC4896A61}"/>
          </ac:spMkLst>
        </pc:spChg>
        <pc:spChg chg="mod">
          <ac:chgData name="Anastasios Chatzieleftheriou" userId="972f9fc42902e473" providerId="LiveId" clId="{46F7B352-6DD4-4B24-ACA4-C324EF869ADB}" dt="2022-03-02T11:19:40.666" v="128" actId="255"/>
          <ac:spMkLst>
            <pc:docMk/>
            <pc:sldMk cId="2816537614" sldId="281"/>
            <ac:spMk id="155" creationId="{00000000-0000-0000-0000-000000000000}"/>
          </ac:spMkLst>
        </pc:spChg>
        <pc:spChg chg="del">
          <ac:chgData name="Anastasios Chatzieleftheriou" userId="972f9fc42902e473" providerId="LiveId" clId="{46F7B352-6DD4-4B24-ACA4-C324EF869ADB}" dt="2022-03-02T10:55:22.757" v="14" actId="478"/>
          <ac:spMkLst>
            <pc:docMk/>
            <pc:sldMk cId="2816537614" sldId="281"/>
            <ac:spMk id="158" creationId="{00000000-0000-0000-0000-000000000000}"/>
          </ac:spMkLst>
        </pc:spChg>
        <pc:spChg chg="mod">
          <ac:chgData name="Anastasios Chatzieleftheriou" userId="972f9fc42902e473" providerId="LiveId" clId="{46F7B352-6DD4-4B24-ACA4-C324EF869ADB}" dt="2022-03-02T11:12:46.127" v="46"/>
          <ac:spMkLst>
            <pc:docMk/>
            <pc:sldMk cId="2816537614" sldId="281"/>
            <ac:spMk id="159" creationId="{00000000-0000-0000-0000-000000000000}"/>
          </ac:spMkLst>
        </pc:spChg>
        <pc:spChg chg="del">
          <ac:chgData name="Anastasios Chatzieleftheriou" userId="972f9fc42902e473" providerId="LiveId" clId="{46F7B352-6DD4-4B24-ACA4-C324EF869ADB}" dt="2022-03-02T10:55:25.784" v="15" actId="478"/>
          <ac:spMkLst>
            <pc:docMk/>
            <pc:sldMk cId="2816537614" sldId="281"/>
            <ac:spMk id="160" creationId="{00000000-0000-0000-0000-000000000000}"/>
          </ac:spMkLst>
        </pc:spChg>
      </pc:sldChg>
      <pc:sldChg chg="delSp modSp del mod">
        <pc:chgData name="Anastasios Chatzieleftheriou" userId="972f9fc42902e473" providerId="LiveId" clId="{46F7B352-6DD4-4B24-ACA4-C324EF869ADB}" dt="2022-03-02T11:16:35.860" v="58" actId="2696"/>
        <pc:sldMkLst>
          <pc:docMk/>
          <pc:sldMk cId="2197761583" sldId="282"/>
        </pc:sldMkLst>
        <pc:spChg chg="mod">
          <ac:chgData name="Anastasios Chatzieleftheriou" userId="972f9fc42902e473" providerId="LiveId" clId="{46F7B352-6DD4-4B24-ACA4-C324EF869ADB}" dt="2022-03-02T11:14:50.313" v="56" actId="255"/>
          <ac:spMkLst>
            <pc:docMk/>
            <pc:sldMk cId="2197761583" sldId="282"/>
            <ac:spMk id="10" creationId="{863BF606-C18E-4D48-ABD4-5BBA8C27AF1D}"/>
          </ac:spMkLst>
        </pc:spChg>
        <pc:spChg chg="del">
          <ac:chgData name="Anastasios Chatzieleftheriou" userId="972f9fc42902e473" providerId="LiveId" clId="{46F7B352-6DD4-4B24-ACA4-C324EF869ADB}" dt="2022-03-02T10:55:04.959" v="12" actId="478"/>
          <ac:spMkLst>
            <pc:docMk/>
            <pc:sldMk cId="2197761583" sldId="282"/>
            <ac:spMk id="158" creationId="{00000000-0000-0000-0000-000000000000}"/>
          </ac:spMkLst>
        </pc:spChg>
        <pc:spChg chg="mod">
          <ac:chgData name="Anastasios Chatzieleftheriou" userId="972f9fc42902e473" providerId="LiveId" clId="{46F7B352-6DD4-4B24-ACA4-C324EF869ADB}" dt="2022-03-02T11:12:42.806" v="45"/>
          <ac:spMkLst>
            <pc:docMk/>
            <pc:sldMk cId="2197761583" sldId="282"/>
            <ac:spMk id="159" creationId="{00000000-0000-0000-0000-000000000000}"/>
          </ac:spMkLst>
        </pc:spChg>
        <pc:spChg chg="del">
          <ac:chgData name="Anastasios Chatzieleftheriou" userId="972f9fc42902e473" providerId="LiveId" clId="{46F7B352-6DD4-4B24-ACA4-C324EF869ADB}" dt="2022-03-02T10:55:08.671" v="13" actId="478"/>
          <ac:spMkLst>
            <pc:docMk/>
            <pc:sldMk cId="2197761583" sldId="282"/>
            <ac:spMk id="160" creationId="{00000000-0000-0000-0000-000000000000}"/>
          </ac:spMkLst>
        </pc:spChg>
      </pc:sldChg>
      <pc:sldChg chg="delSp modSp del mod">
        <pc:chgData name="Anastasios Chatzieleftheriou" userId="972f9fc42902e473" providerId="LiveId" clId="{46F7B352-6DD4-4B24-ACA4-C324EF869ADB}" dt="2022-03-02T11:18:37.277" v="127" actId="47"/>
        <pc:sldMkLst>
          <pc:docMk/>
          <pc:sldMk cId="3136869564" sldId="284"/>
        </pc:sldMkLst>
        <pc:spChg chg="del">
          <ac:chgData name="Anastasios Chatzieleftheriou" userId="972f9fc42902e473" providerId="LiveId" clId="{46F7B352-6DD4-4B24-ACA4-C324EF869ADB}" dt="2022-03-02T10:55:29.234" v="16" actId="478"/>
          <ac:spMkLst>
            <pc:docMk/>
            <pc:sldMk cId="3136869564" sldId="284"/>
            <ac:spMk id="158" creationId="{00000000-0000-0000-0000-000000000000}"/>
          </ac:spMkLst>
        </pc:spChg>
        <pc:spChg chg="mod">
          <ac:chgData name="Anastasios Chatzieleftheriou" userId="972f9fc42902e473" providerId="LiveId" clId="{46F7B352-6DD4-4B24-ACA4-C324EF869ADB}" dt="2022-03-02T11:12:49.924" v="47"/>
          <ac:spMkLst>
            <pc:docMk/>
            <pc:sldMk cId="3136869564" sldId="284"/>
            <ac:spMk id="159" creationId="{00000000-0000-0000-0000-000000000000}"/>
          </ac:spMkLst>
        </pc:spChg>
        <pc:spChg chg="del">
          <ac:chgData name="Anastasios Chatzieleftheriou" userId="972f9fc42902e473" providerId="LiveId" clId="{46F7B352-6DD4-4B24-ACA4-C324EF869ADB}" dt="2022-03-02T10:55:32.298" v="17" actId="478"/>
          <ac:spMkLst>
            <pc:docMk/>
            <pc:sldMk cId="3136869564" sldId="284"/>
            <ac:spMk id="16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37575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299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052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490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263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9219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zione - Red">
  <p:cSld name="BLANK_2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9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" y="-9450"/>
            <a:ext cx="9153300" cy="51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/>
          <p:nvPr/>
        </p:nvSpPr>
        <p:spPr>
          <a:xfrm>
            <a:off x="792393" y="1349250"/>
            <a:ext cx="7132500" cy="12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GB" sz="3400" b="1" i="0" u="none" strike="noStrike" cap="none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MODERNISATION FUND</a:t>
            </a:r>
            <a:endParaRPr sz="3400" b="1" i="0" u="none" strike="noStrike" cap="none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7" name="Google Shape;77;p2"/>
          <p:cNvPicPr preferRelativeResize="0"/>
          <p:nvPr/>
        </p:nvPicPr>
        <p:blipFill rotWithShape="1">
          <a:blip r:embed="rId4">
            <a:alphaModFix/>
          </a:blip>
          <a:srcRect t="8003" b="8003"/>
          <a:stretch/>
        </p:blipFill>
        <p:spPr>
          <a:xfrm>
            <a:off x="93375" y="122699"/>
            <a:ext cx="2047051" cy="96804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"/>
          <p:cNvSpPr txBox="1"/>
          <p:nvPr/>
        </p:nvSpPr>
        <p:spPr>
          <a:xfrm>
            <a:off x="876150" y="2461258"/>
            <a:ext cx="73917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Nikos Mantzaris, The Green Tank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462900" y="4489535"/>
            <a:ext cx="43050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 i="0" u="none" strike="noStrike" cap="none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NOVEMBER 16, 2021</a:t>
            </a:r>
            <a:endParaRPr sz="1000" b="0" i="0" u="none" strike="noStrike" cap="none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/>
        </p:nvSpPr>
        <p:spPr>
          <a:xfrm>
            <a:off x="399375" y="609650"/>
            <a:ext cx="68220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OBJECTIVE AND SCOPE</a:t>
            </a:r>
            <a:endParaRPr sz="1800" b="1" i="0" u="none" strike="noStrike" cap="none" dirty="0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289951" y="1001150"/>
            <a:ext cx="8464149" cy="368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30000"/>
              </a:lnSpc>
              <a:buSzPts val="1100"/>
            </a:pPr>
            <a:r>
              <a:rPr lang="en-US" sz="1100" dirty="0">
                <a:latin typeface="Montserrat" panose="00000500000000000000" pitchFamily="2" charset="0"/>
              </a:rPr>
              <a:t>Support 10 lower-income EU Member States in their transition to climate neutrality by helping them to modernize their energy systems and improve energy efficiency. </a:t>
            </a: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1100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-US" sz="11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Aims at financing: </a:t>
            </a:r>
          </a:p>
          <a:p>
            <a:pPr marL="171450" marR="0" lvl="0" indent="-171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</a:rPr>
              <a:t>Generation and use of electricity from 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</a:rPr>
              <a:t>renewable sources</a:t>
            </a: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SzPct val="140000"/>
              <a:buFont typeface="Arial" panose="020B0604020202020204" pitchFamily="34" charset="0"/>
              <a:buChar char="•"/>
            </a:pPr>
            <a:r>
              <a:rPr lang="en-US" sz="1100" dirty="0">
                <a:latin typeface="Montserrat" panose="00000500000000000000" pitchFamily="2" charset="0"/>
              </a:rPr>
              <a:t>Improvement of </a:t>
            </a:r>
            <a:r>
              <a:rPr lang="en-US" sz="1100" b="1" dirty="0">
                <a:latin typeface="Montserrat" panose="00000500000000000000" pitchFamily="2" charset="0"/>
              </a:rPr>
              <a:t>energy efficiency</a:t>
            </a: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SzPct val="140000"/>
              <a:buFont typeface="Arial" panose="020B0604020202020204" pitchFamily="34" charset="0"/>
              <a:buChar char="•"/>
            </a:pPr>
            <a:r>
              <a:rPr lang="en-US" sz="1100" b="1" dirty="0">
                <a:latin typeface="Montserrat" panose="00000500000000000000" pitchFamily="2" charset="0"/>
              </a:rPr>
              <a:t>Energy storage</a:t>
            </a:r>
            <a:r>
              <a:rPr lang="en-US" sz="1100" dirty="0">
                <a:latin typeface="Montserrat" panose="00000500000000000000" pitchFamily="2" charset="0"/>
              </a:rPr>
              <a:t> and </a:t>
            </a:r>
            <a:r>
              <a:rPr lang="en-US" sz="1100" dirty="0" err="1">
                <a:latin typeface="Montserrat" panose="00000500000000000000" pitchFamily="2" charset="0"/>
              </a:rPr>
              <a:t>Modernisation</a:t>
            </a:r>
            <a:r>
              <a:rPr lang="en-US" sz="1100" dirty="0">
                <a:latin typeface="Montserrat" panose="00000500000000000000" pitchFamily="2" charset="0"/>
              </a:rPr>
              <a:t> of </a:t>
            </a:r>
            <a:r>
              <a:rPr lang="en-US" sz="1100" b="1" dirty="0">
                <a:latin typeface="Montserrat" panose="00000500000000000000" pitchFamily="2" charset="0"/>
              </a:rPr>
              <a:t>energy networks</a:t>
            </a: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SzPct val="140000"/>
              <a:buFont typeface="Arial" panose="020B0604020202020204" pitchFamily="34" charset="0"/>
              <a:buChar char="•"/>
            </a:pPr>
            <a:r>
              <a:rPr lang="en-US" sz="1100" dirty="0">
                <a:latin typeface="Montserrat" panose="00000500000000000000" pitchFamily="2" charset="0"/>
              </a:rPr>
              <a:t>Supporting a </a:t>
            </a:r>
            <a:r>
              <a:rPr lang="en-US" sz="1100" b="1" dirty="0">
                <a:latin typeface="Montserrat" panose="00000500000000000000" pitchFamily="2" charset="0"/>
              </a:rPr>
              <a:t>just transition</a:t>
            </a:r>
            <a:r>
              <a:rPr lang="en-US" sz="1100" dirty="0">
                <a:latin typeface="Montserrat" panose="00000500000000000000" pitchFamily="2" charset="0"/>
              </a:rPr>
              <a:t> in carbon-dependent regions</a:t>
            </a:r>
          </a:p>
          <a:p>
            <a:pPr marL="685800" indent="-685800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q"/>
            </a:pPr>
            <a:endParaRPr lang="en-US" sz="1100" dirty="0">
              <a:latin typeface="Montserrat" panose="00000500000000000000" pitchFamily="2" charset="0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1100" dirty="0">
                <a:latin typeface="Montserrat" panose="00000500000000000000" pitchFamily="2" charset="0"/>
              </a:rPr>
              <a:t>Cannot finance:</a:t>
            </a: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SzPct val="140000"/>
              <a:buFont typeface="Arial" panose="020B0604020202020204" pitchFamily="34" charset="0"/>
              <a:buChar char="•"/>
            </a:pPr>
            <a:r>
              <a:rPr lang="en-US" sz="1100" dirty="0">
                <a:latin typeface="Montserrat" panose="00000500000000000000" pitchFamily="2" charset="0"/>
              </a:rPr>
              <a:t>Investments which involve </a:t>
            </a:r>
            <a:r>
              <a:rPr lang="en-US" sz="1100" b="1" dirty="0">
                <a:latin typeface="Montserrat" panose="00000500000000000000" pitchFamily="2" charset="0"/>
              </a:rPr>
              <a:t>solid fossil fuels</a:t>
            </a: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SzPct val="140000"/>
              <a:buFont typeface="Arial" panose="020B0604020202020204" pitchFamily="34" charset="0"/>
              <a:buChar char="•"/>
            </a:pPr>
            <a:r>
              <a:rPr lang="en-US" sz="1100" dirty="0">
                <a:latin typeface="Montserrat" panose="00000500000000000000" pitchFamily="2" charset="0"/>
              </a:rPr>
              <a:t>Exception: coal-based district heating in Bulgaria and Romania </a:t>
            </a: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1200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18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8"/>
          <p:cNvSpPr/>
          <p:nvPr/>
        </p:nvSpPr>
        <p:spPr>
          <a:xfrm rot="10800000">
            <a:off x="-297450" y="-316650"/>
            <a:ext cx="587400" cy="612600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2AC6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C9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8601361" y="4688978"/>
            <a:ext cx="3288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003399"/>
                </a:solidFill>
                <a:latin typeface="Oswald"/>
                <a:ea typeface="Oswald"/>
                <a:cs typeface="Oswald"/>
                <a:sym typeface="Oswald"/>
              </a:rPr>
              <a:t>2</a:t>
            </a:fld>
            <a:endParaRPr sz="700" b="1" i="0" u="none" strike="noStrike" cap="none" dirty="0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6539500" y="4690600"/>
            <a:ext cx="22146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i="1" dirty="0">
                <a:solidFill>
                  <a:srgbClr val="23293C"/>
                </a:solidFill>
                <a:latin typeface="Montserrat"/>
                <a:ea typeface="Montserrat Medium"/>
                <a:cs typeface="Montserrat Medium"/>
                <a:sym typeface="Montserrat"/>
              </a:rPr>
              <a:t>Modernisation Fund</a:t>
            </a:r>
            <a:endParaRPr lang="en-GB" sz="700" b="0" i="1" u="none" strike="noStrike" cap="none" dirty="0">
              <a:solidFill>
                <a:srgbClr val="23293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1" u="none" strike="noStrike" cap="none" dirty="0">
              <a:solidFill>
                <a:srgbClr val="2329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/>
        </p:nvSpPr>
        <p:spPr>
          <a:xfrm>
            <a:off x="356954" y="369841"/>
            <a:ext cx="68220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ELIGIBILITY AND ALLOCATION</a:t>
            </a:r>
            <a:endParaRPr sz="1800" b="1" i="0" u="none" strike="noStrike" cap="none" dirty="0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289949" y="709182"/>
            <a:ext cx="8464149" cy="71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lnSpc>
                <a:spcPct val="13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100" dirty="0">
                <a:latin typeface="Montserrat" panose="00000500000000000000" pitchFamily="2" charset="0"/>
              </a:rPr>
              <a:t>MS with a GDP per capita at market prices below 60 % of the Union average in 2013</a:t>
            </a:r>
          </a:p>
          <a:p>
            <a:pPr marL="171450" indent="-171450">
              <a:lnSpc>
                <a:spcPct val="13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100" dirty="0">
                <a:latin typeface="Montserrat" panose="00000500000000000000" pitchFamily="2" charset="0"/>
              </a:rPr>
              <a:t>Size: 2% of allowances of the 4th EU ETS phase  </a:t>
            </a:r>
          </a:p>
          <a:p>
            <a:pPr marL="171450" indent="-171450">
              <a:lnSpc>
                <a:spcPct val="13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100" dirty="0">
                <a:latin typeface="Montserrat" panose="00000500000000000000" pitchFamily="2" charset="0"/>
              </a:rPr>
              <a:t>MS can transfer allowances from Art10c and/or solidarity fund (Art10(2)b)</a:t>
            </a: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1200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18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8"/>
          <p:cNvSpPr/>
          <p:nvPr/>
        </p:nvSpPr>
        <p:spPr>
          <a:xfrm rot="10800000">
            <a:off x="-297450" y="-316650"/>
            <a:ext cx="587400" cy="612600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2AC6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C9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8601361" y="4688978"/>
            <a:ext cx="3288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003399"/>
                </a:solidFill>
                <a:latin typeface="Oswald"/>
                <a:ea typeface="Oswald"/>
                <a:cs typeface="Oswald"/>
                <a:sym typeface="Oswald"/>
              </a:rPr>
              <a:t>3</a:t>
            </a:fld>
            <a:endParaRPr sz="700" b="1" i="0" u="none" strike="noStrike" cap="non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6539500" y="4688978"/>
            <a:ext cx="22146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i="1" dirty="0">
                <a:solidFill>
                  <a:srgbClr val="23293C"/>
                </a:solidFill>
                <a:latin typeface="Montserrat"/>
                <a:ea typeface="Montserrat Medium"/>
                <a:cs typeface="Montserrat Medium"/>
                <a:sym typeface="Montserrat"/>
              </a:rPr>
              <a:t>Modernisation Fund</a:t>
            </a:r>
            <a:endParaRPr sz="700" b="0" i="1" u="none" strike="noStrike" cap="none" dirty="0">
              <a:solidFill>
                <a:srgbClr val="23293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1" u="none" strike="noStrike" cap="none" dirty="0">
              <a:solidFill>
                <a:srgbClr val="2329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A6A3D6-BDA9-4265-8BAD-02FB0814D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50" y="1528648"/>
            <a:ext cx="8843099" cy="2820989"/>
          </a:xfrm>
          <a:prstGeom prst="rect">
            <a:avLst/>
          </a:prstGeom>
        </p:spPr>
      </p:pic>
      <p:sp>
        <p:nvSpPr>
          <p:cNvPr id="13" name="Google Shape;155;p8">
            <a:extLst>
              <a:ext uri="{FF2B5EF4-FFF2-40B4-BE49-F238E27FC236}">
                <a16:creationId xmlns:a16="http://schemas.microsoft.com/office/drawing/2014/main" xmlns="" id="{AAA22314-B3D3-4160-B5D8-A05B7FCAA971}"/>
              </a:ext>
            </a:extLst>
          </p:cNvPr>
          <p:cNvSpPr txBox="1"/>
          <p:nvPr/>
        </p:nvSpPr>
        <p:spPr>
          <a:xfrm>
            <a:off x="289949" y="4333122"/>
            <a:ext cx="6956011" cy="71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lnSpc>
                <a:spcPct val="114000"/>
              </a:lnSpc>
              <a:spcAft>
                <a:spcPts val="600"/>
              </a:spcAft>
              <a:buSzPct val="140000"/>
              <a:buFont typeface="Arial" panose="020B0604020202020204" pitchFamily="34" charset="0"/>
              <a:buChar char="•"/>
            </a:pPr>
            <a:r>
              <a:rPr lang="en-US" sz="1100" dirty="0">
                <a:latin typeface="Montserrat" panose="00000500000000000000" pitchFamily="2" charset="0"/>
              </a:rPr>
              <a:t>@ 60 €/t ~ </a:t>
            </a:r>
            <a:r>
              <a:rPr lang="en-US" sz="1100" b="1" dirty="0">
                <a:latin typeface="Montserrat" panose="00000500000000000000" pitchFamily="2" charset="0"/>
              </a:rPr>
              <a:t>€ 38,6 billion</a:t>
            </a:r>
            <a:r>
              <a:rPr lang="en-US" sz="1100" dirty="0">
                <a:latin typeface="Montserrat" panose="00000500000000000000" pitchFamily="2" charset="0"/>
              </a:rPr>
              <a:t>, 87% in 4 MS (RO, CZ, PL, SK)</a:t>
            </a:r>
          </a:p>
          <a:p>
            <a:pPr marL="171450" indent="-171450">
              <a:lnSpc>
                <a:spcPct val="114000"/>
              </a:lnSpc>
              <a:spcAft>
                <a:spcPts val="600"/>
              </a:spcAft>
              <a:buSzPct val="140000"/>
              <a:buFont typeface="Arial" panose="020B0604020202020204" pitchFamily="34" charset="0"/>
              <a:buChar char="•"/>
            </a:pPr>
            <a:r>
              <a:rPr lang="en-US" sz="1100" dirty="0">
                <a:latin typeface="Montserrat" panose="00000500000000000000" pitchFamily="2" charset="0"/>
              </a:rPr>
              <a:t>Greece also receives 25 million allowances from the unallocated in the 3</a:t>
            </a:r>
            <a:r>
              <a:rPr lang="en-US" sz="1100" baseline="30000" dirty="0">
                <a:latin typeface="Montserrat" panose="00000500000000000000" pitchFamily="2" charset="0"/>
              </a:rPr>
              <a:t>rd</a:t>
            </a:r>
            <a:r>
              <a:rPr lang="en-US" sz="1100" dirty="0">
                <a:latin typeface="Montserrat" panose="00000500000000000000" pitchFamily="2" charset="0"/>
              </a:rPr>
              <a:t> phase</a:t>
            </a:r>
            <a:r>
              <a:rPr lang="en-US" sz="1100" b="1" dirty="0">
                <a:latin typeface="Montserrat" panose="00000500000000000000" pitchFamily="2" charset="0"/>
              </a:rPr>
              <a:t>   </a:t>
            </a: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1200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18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56237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/>
        </p:nvSpPr>
        <p:spPr>
          <a:xfrm>
            <a:off x="399375" y="609650"/>
            <a:ext cx="68220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PRIORITY INVESTMENTS</a:t>
            </a:r>
            <a:endParaRPr sz="1800" b="1" i="0" u="none" strike="noStrike" cap="none" dirty="0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289952" y="1001150"/>
            <a:ext cx="8454674" cy="1713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0000"/>
            </a:pP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At least </a:t>
            </a:r>
            <a:r>
              <a:rPr lang="en-US" sz="11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70% </a:t>
            </a: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of the MF to:</a:t>
            </a:r>
          </a:p>
          <a:p>
            <a:pPr marL="171450" marR="0" lvl="0" indent="-171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Generation and use of electricity from renewable sources</a:t>
            </a:r>
          </a:p>
          <a:p>
            <a:pPr marL="171450" marR="0" lvl="0" indent="-171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Improvement of energy efficiency including investments in energy efficiency in transport, buildings, agriculture and waste </a:t>
            </a:r>
          </a:p>
          <a:p>
            <a:pPr marL="171450" marR="0" lvl="0" indent="-171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Energy storage and the </a:t>
            </a:r>
            <a:r>
              <a:rPr lang="en-US" sz="110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modernisation</a:t>
            </a: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of energy networks including district heating pipelines, grids for electricity transmission &amp; interconnections between MS</a:t>
            </a:r>
          </a:p>
          <a:p>
            <a:pPr marL="171450" marR="0" lvl="0" indent="-171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Support a just transition in carbon-dependent regions </a:t>
            </a: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1100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1100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11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8"/>
          <p:cNvSpPr/>
          <p:nvPr/>
        </p:nvSpPr>
        <p:spPr>
          <a:xfrm rot="10800000">
            <a:off x="-297450" y="-316650"/>
            <a:ext cx="587400" cy="612600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2AC6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C9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8601361" y="4688978"/>
            <a:ext cx="3288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003399"/>
                </a:solidFill>
                <a:latin typeface="Oswald"/>
                <a:ea typeface="Oswald"/>
                <a:cs typeface="Oswald"/>
                <a:sym typeface="Oswald"/>
              </a:rPr>
              <a:t>4</a:t>
            </a:fld>
            <a:endParaRPr sz="700" b="1" i="0" u="none" strike="noStrike" cap="non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6539500" y="4690600"/>
            <a:ext cx="22146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i="1" dirty="0">
                <a:solidFill>
                  <a:srgbClr val="23293C"/>
                </a:solidFill>
                <a:latin typeface="Montserrat"/>
                <a:ea typeface="Montserrat Medium"/>
                <a:cs typeface="Montserrat Medium"/>
                <a:sym typeface="Montserrat"/>
              </a:rPr>
              <a:t>Modernisation Fund</a:t>
            </a:r>
            <a:endParaRPr lang="en-GB" sz="700" b="0" i="1" u="none" strike="noStrike" cap="none" dirty="0">
              <a:solidFill>
                <a:srgbClr val="23293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1" u="none" strike="noStrike" cap="none" dirty="0">
              <a:solidFill>
                <a:srgbClr val="2329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55;p8">
            <a:extLst>
              <a:ext uri="{FF2B5EF4-FFF2-40B4-BE49-F238E27FC236}">
                <a16:creationId xmlns:a16="http://schemas.microsoft.com/office/drawing/2014/main" xmlns="" id="{863BF606-C18E-4D48-ABD4-5BBA8C27AF1D}"/>
              </a:ext>
            </a:extLst>
          </p:cNvPr>
          <p:cNvSpPr txBox="1"/>
          <p:nvPr/>
        </p:nvSpPr>
        <p:spPr>
          <a:xfrm>
            <a:off x="289951" y="2812767"/>
            <a:ext cx="8454674" cy="1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30000"/>
              </a:lnSpc>
              <a:buSzPts val="1100"/>
            </a:pPr>
            <a:r>
              <a:rPr lang="en-US" sz="1100" dirty="0">
                <a:latin typeface="Montserrat" panose="00000500000000000000" pitchFamily="2" charset="0"/>
              </a:rPr>
              <a:t>First tranche: Aug 2021 – </a:t>
            </a:r>
            <a:r>
              <a:rPr lang="en-US" sz="1100" b="1" dirty="0">
                <a:latin typeface="Montserrat" panose="00000500000000000000" pitchFamily="2" charset="0"/>
              </a:rPr>
              <a:t>304.4 million</a:t>
            </a:r>
          </a:p>
          <a:p>
            <a:pPr marL="171450" indent="-171450">
              <a:lnSpc>
                <a:spcPct val="13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100" dirty="0">
                <a:latin typeface="Montserrat" panose="00000500000000000000" pitchFamily="2" charset="0"/>
              </a:rPr>
              <a:t>Implementation of </a:t>
            </a:r>
            <a:r>
              <a:rPr lang="en-US" sz="1100" b="1" dirty="0">
                <a:latin typeface="Montserrat" panose="00000500000000000000" pitchFamily="2" charset="0"/>
              </a:rPr>
              <a:t>photovoltaic</a:t>
            </a:r>
            <a:r>
              <a:rPr lang="en-US" sz="1100" dirty="0">
                <a:latin typeface="Montserrat" panose="00000500000000000000" pitchFamily="2" charset="0"/>
              </a:rPr>
              <a:t> installations (€202 m, CZ)</a:t>
            </a:r>
          </a:p>
          <a:p>
            <a:pPr marL="171450" indent="-171450">
              <a:lnSpc>
                <a:spcPct val="13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100" dirty="0">
                <a:latin typeface="Montserrat" panose="00000500000000000000" pitchFamily="2" charset="0"/>
              </a:rPr>
              <a:t>Roll-out of </a:t>
            </a:r>
            <a:r>
              <a:rPr lang="en-US" sz="1100" b="1" dirty="0">
                <a:latin typeface="Montserrat" panose="00000500000000000000" pitchFamily="2" charset="0"/>
              </a:rPr>
              <a:t>smart meter </a:t>
            </a:r>
            <a:r>
              <a:rPr lang="en-US" sz="1100" dirty="0">
                <a:latin typeface="Montserrat" panose="00000500000000000000" pitchFamily="2" charset="0"/>
              </a:rPr>
              <a:t>infrastructure (€44m, Poland)</a:t>
            </a:r>
          </a:p>
          <a:p>
            <a:pPr marL="171450" indent="-171450">
              <a:lnSpc>
                <a:spcPct val="13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100" dirty="0">
                <a:latin typeface="Montserrat" panose="00000500000000000000" pitchFamily="2" charset="0"/>
              </a:rPr>
              <a:t>Development of </a:t>
            </a:r>
            <a:r>
              <a:rPr lang="en-US" sz="1100" b="1" dirty="0">
                <a:latin typeface="Montserrat" panose="00000500000000000000" pitchFamily="2" charset="0"/>
              </a:rPr>
              <a:t>power grids for future electric car</a:t>
            </a:r>
            <a:r>
              <a:rPr lang="en-US" sz="1100" dirty="0">
                <a:latin typeface="Montserrat" panose="00000500000000000000" pitchFamily="2" charset="0"/>
              </a:rPr>
              <a:t> charging stations (€22 m, PL)</a:t>
            </a:r>
          </a:p>
          <a:p>
            <a:pPr marL="171450" indent="-171450">
              <a:lnSpc>
                <a:spcPct val="13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100" dirty="0">
                <a:latin typeface="Montserrat" panose="00000500000000000000" pitchFamily="2" charset="0"/>
              </a:rPr>
              <a:t>Promotion of </a:t>
            </a:r>
            <a:r>
              <a:rPr lang="en-US" sz="1100" b="1" dirty="0">
                <a:latin typeface="Montserrat" panose="00000500000000000000" pitchFamily="2" charset="0"/>
              </a:rPr>
              <a:t>energy efficiency </a:t>
            </a:r>
            <a:r>
              <a:rPr lang="en-US" sz="1100" dirty="0">
                <a:latin typeface="Montserrat" panose="00000500000000000000" pitchFamily="2" charset="0"/>
              </a:rPr>
              <a:t>in existing buildings (€25 m, PL) </a:t>
            </a:r>
          </a:p>
          <a:p>
            <a:pPr marL="171450" indent="-171450">
              <a:lnSpc>
                <a:spcPct val="13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100" dirty="0">
                <a:latin typeface="Montserrat" panose="00000500000000000000" pitchFamily="2" charset="0"/>
              </a:rPr>
              <a:t>Establishment of </a:t>
            </a:r>
            <a:r>
              <a:rPr lang="en-US" sz="1100" b="1" dirty="0">
                <a:latin typeface="Montserrat" panose="00000500000000000000" pitchFamily="2" charset="0"/>
              </a:rPr>
              <a:t>energy communities </a:t>
            </a:r>
            <a:r>
              <a:rPr lang="en-US" sz="1100" dirty="0">
                <a:latin typeface="Montserrat" panose="00000500000000000000" pitchFamily="2" charset="0"/>
              </a:rPr>
              <a:t>(€11.43 m, HU)</a:t>
            </a:r>
            <a:endParaRPr lang="en-US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1200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18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7683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/>
        </p:nvSpPr>
        <p:spPr>
          <a:xfrm>
            <a:off x="399375" y="609650"/>
            <a:ext cx="68220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NON - PRIORITY INVESTMENTS</a:t>
            </a:r>
            <a:endParaRPr sz="1800" b="1" i="0" u="none" strike="noStrike" cap="none" dirty="0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289951" y="943173"/>
            <a:ext cx="8454674" cy="89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Up to 30% of the MF</a:t>
            </a:r>
          </a:p>
          <a:p>
            <a:pPr marL="171450" marR="0" lvl="0" indent="-171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All projects proposed by the MS not falling into the 4 priority areas </a:t>
            </a:r>
          </a:p>
          <a:p>
            <a:pPr marL="171450" marR="0" lvl="0" indent="-171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MF can cover only up to 70% of such investments</a:t>
            </a: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1100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1100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11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8"/>
          <p:cNvSpPr/>
          <p:nvPr/>
        </p:nvSpPr>
        <p:spPr>
          <a:xfrm rot="10800000">
            <a:off x="-297450" y="-316650"/>
            <a:ext cx="587400" cy="612600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2AC6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C9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8601361" y="4688978"/>
            <a:ext cx="3288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003399"/>
                </a:solidFill>
                <a:latin typeface="Oswald"/>
                <a:ea typeface="Oswald"/>
                <a:cs typeface="Oswald"/>
                <a:sym typeface="Oswald"/>
              </a:rPr>
              <a:t>5</a:t>
            </a:fld>
            <a:endParaRPr sz="700" b="1" i="0" u="none" strike="noStrike" cap="none" dirty="0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6539500" y="4690600"/>
            <a:ext cx="22146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i="1" dirty="0">
                <a:solidFill>
                  <a:srgbClr val="23293C"/>
                </a:solidFill>
                <a:latin typeface="Montserrat"/>
                <a:ea typeface="Montserrat Medium"/>
                <a:cs typeface="Montserrat Medium"/>
                <a:sym typeface="Montserrat"/>
              </a:rPr>
              <a:t>Modernisation Fund</a:t>
            </a:r>
            <a:endParaRPr lang="en-GB" sz="700" b="0" i="1" u="none" strike="noStrike" cap="none" dirty="0">
              <a:solidFill>
                <a:srgbClr val="23293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1" u="none" strike="noStrike" cap="none" dirty="0">
              <a:solidFill>
                <a:srgbClr val="2329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55;p8">
            <a:extLst>
              <a:ext uri="{FF2B5EF4-FFF2-40B4-BE49-F238E27FC236}">
                <a16:creationId xmlns:a16="http://schemas.microsoft.com/office/drawing/2014/main" xmlns="" id="{863BF606-C18E-4D48-ABD4-5BBA8C27AF1D}"/>
              </a:ext>
            </a:extLst>
          </p:cNvPr>
          <p:cNvSpPr txBox="1"/>
          <p:nvPr/>
        </p:nvSpPr>
        <p:spPr>
          <a:xfrm>
            <a:off x="289951" y="1677424"/>
            <a:ext cx="8454674" cy="89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30000"/>
              </a:lnSpc>
              <a:buSzPts val="1100"/>
            </a:pPr>
            <a:r>
              <a:rPr lang="en-US" sz="1100" dirty="0">
                <a:latin typeface="Montserrat" panose="00000500000000000000" pitchFamily="2" charset="0"/>
              </a:rPr>
              <a:t>Examples:</a:t>
            </a:r>
          </a:p>
          <a:p>
            <a:pPr marL="171450" indent="-171450">
              <a:lnSpc>
                <a:spcPct val="13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100" dirty="0">
                <a:latin typeface="Montserrat" panose="00000500000000000000" pitchFamily="2" charset="0"/>
              </a:rPr>
              <a:t>District Heating and Cooling Systems </a:t>
            </a:r>
          </a:p>
          <a:p>
            <a:pPr marL="171450" indent="-171450">
              <a:lnSpc>
                <a:spcPct val="13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100" dirty="0">
                <a:latin typeface="Montserrat" panose="00000500000000000000" pitchFamily="2" charset="0"/>
              </a:rPr>
              <a:t>Gas Infrastructure </a:t>
            </a:r>
          </a:p>
          <a:p>
            <a:pPr marL="171450" indent="-171450">
              <a:lnSpc>
                <a:spcPct val="13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100" dirty="0">
                <a:latin typeface="Montserrat" panose="00000500000000000000" pitchFamily="2" charset="0"/>
              </a:rPr>
              <a:t>Electricity and/or Heat Generation</a:t>
            </a: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1200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18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155;p8">
            <a:extLst>
              <a:ext uri="{FF2B5EF4-FFF2-40B4-BE49-F238E27FC236}">
                <a16:creationId xmlns:a16="http://schemas.microsoft.com/office/drawing/2014/main" xmlns="" id="{9C394475-592E-4073-9011-DF1A7B3C666E}"/>
              </a:ext>
            </a:extLst>
          </p:cNvPr>
          <p:cNvSpPr txBox="1"/>
          <p:nvPr/>
        </p:nvSpPr>
        <p:spPr>
          <a:xfrm>
            <a:off x="166550" y="2678366"/>
            <a:ext cx="8454674" cy="34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lnSpc>
                <a:spcPct val="13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100" dirty="0">
                <a:latin typeface="Montserrat" panose="00000500000000000000" pitchFamily="2" charset="0"/>
              </a:rPr>
              <a:t>1st batch of projects approved on Oct. 26 2021</a:t>
            </a: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18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CFA12F-2A65-4766-9B00-7B7FCE361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50" y="2977322"/>
            <a:ext cx="8854049" cy="183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8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/>
        </p:nvSpPr>
        <p:spPr>
          <a:xfrm>
            <a:off x="399375" y="609650"/>
            <a:ext cx="66390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FINANCING PROCESS</a:t>
            </a:r>
            <a:endParaRPr sz="1800" b="1" i="0" u="none" strike="noStrike" cap="none" dirty="0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347850" y="1198950"/>
            <a:ext cx="8406250" cy="30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9"/>
          <p:cNvSpPr/>
          <p:nvPr/>
        </p:nvSpPr>
        <p:spPr>
          <a:xfrm rot="10800000">
            <a:off x="-297450" y="-316650"/>
            <a:ext cx="587400" cy="612600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00C9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9"/>
          <p:cNvSpPr txBox="1"/>
          <p:nvPr/>
        </p:nvSpPr>
        <p:spPr>
          <a:xfrm>
            <a:off x="8601361" y="4688978"/>
            <a:ext cx="3288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6</a:t>
            </a:fld>
            <a:endParaRPr sz="700" b="1" i="0" u="none" strike="noStrike" cap="non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6539500" y="4690600"/>
            <a:ext cx="22146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i="1" dirty="0">
                <a:solidFill>
                  <a:srgbClr val="23293C"/>
                </a:solidFill>
                <a:latin typeface="Montserrat"/>
                <a:ea typeface="Montserrat Medium"/>
                <a:cs typeface="Montserrat Medium"/>
                <a:sym typeface="Montserrat"/>
              </a:rPr>
              <a:t>Modernisation Fund</a:t>
            </a:r>
            <a:endParaRPr lang="en-GB" sz="700" b="0" i="1" u="none" strike="noStrike" cap="none" dirty="0">
              <a:solidFill>
                <a:srgbClr val="23293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1" u="none" strike="noStrike" cap="none" dirty="0">
              <a:solidFill>
                <a:srgbClr val="2329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720495-D0F4-4A4A-8F8D-24CC1C443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75" y="1001150"/>
            <a:ext cx="5178950" cy="38842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/>
        </p:nvSpPr>
        <p:spPr>
          <a:xfrm>
            <a:off x="399375" y="609650"/>
            <a:ext cx="68220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CHANGES IN THE EUROPEAN COMMISSION’S PROPOSAL</a:t>
            </a:r>
            <a:endParaRPr sz="1800" b="1" i="0" u="none" strike="noStrike" cap="none" dirty="0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289952" y="1001150"/>
            <a:ext cx="8454674" cy="379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0000"/>
            </a:pP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Ban in fossil fuel investments for energy generation</a:t>
            </a: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0000"/>
            </a:pP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Increase in the share of priority investments from 70% to 80%</a:t>
            </a: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0000"/>
            </a:pP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2 additional priority areas</a:t>
            </a:r>
          </a:p>
          <a:p>
            <a:pPr marL="171450" lvl="3" indent="-171450">
              <a:lnSpc>
                <a:spcPct val="13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Heating and cooling from renewables </a:t>
            </a:r>
          </a:p>
          <a:p>
            <a:pPr marL="171450" lvl="3" indent="-171450">
              <a:lnSpc>
                <a:spcPct val="13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Support of low-income households</a:t>
            </a:r>
          </a:p>
          <a:p>
            <a:pPr lvl="3">
              <a:lnSpc>
                <a:spcPct val="130000"/>
              </a:lnSpc>
              <a:buSzPct val="140000"/>
            </a:pPr>
            <a:endParaRPr lang="en-US" sz="110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30000"/>
              </a:lnSpc>
              <a:buSzPct val="140000"/>
            </a:pP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Target energy efficiency at the demand side</a:t>
            </a: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0000"/>
            </a:pPr>
            <a:endParaRPr lang="en-US" sz="110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0000"/>
            </a:pP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Establishment of a second </a:t>
            </a:r>
            <a:r>
              <a:rPr lang="en-US" sz="110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Modernisation</a:t>
            </a: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Fund</a:t>
            </a:r>
          </a:p>
          <a:p>
            <a:pPr marL="171450" lvl="2" indent="-171450">
              <a:lnSpc>
                <a:spcPct val="13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2,5% of total allowances from year of entry into force </a:t>
            </a:r>
          </a:p>
          <a:p>
            <a:pPr marL="171450" marR="0" lvl="0" indent="-171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eligibility for MS with a GDP per capita below 65 % of the EU average in 2016-2018</a:t>
            </a:r>
          </a:p>
          <a:p>
            <a:pPr marL="171450" marR="0" lvl="0" indent="-171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Greece and Portugal become eligible</a:t>
            </a:r>
          </a:p>
          <a:p>
            <a:pPr marL="171450" marR="0" lvl="0" indent="-171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anose="02070309020205020404" pitchFamily="49" charset="0"/>
              <a:buChar char="o"/>
            </a:pPr>
            <a:endParaRPr lang="en-US" sz="1100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11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8"/>
          <p:cNvSpPr/>
          <p:nvPr/>
        </p:nvSpPr>
        <p:spPr>
          <a:xfrm rot="10800000">
            <a:off x="-297450" y="-316650"/>
            <a:ext cx="587400" cy="612600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2AC6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C9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8601361" y="4688978"/>
            <a:ext cx="3288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003399"/>
                </a:solidFill>
                <a:latin typeface="Oswald"/>
                <a:ea typeface="Oswald"/>
                <a:cs typeface="Oswald"/>
                <a:sym typeface="Oswald"/>
              </a:rPr>
              <a:t>7</a:t>
            </a:fld>
            <a:endParaRPr sz="700" b="1" i="0" u="none" strike="noStrike" cap="non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6539500" y="4690600"/>
            <a:ext cx="22146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i="1" dirty="0">
                <a:solidFill>
                  <a:srgbClr val="23293C"/>
                </a:solidFill>
                <a:latin typeface="Montserrat"/>
                <a:ea typeface="Montserrat Medium"/>
                <a:cs typeface="Montserrat Medium"/>
                <a:sym typeface="Montserrat"/>
              </a:rPr>
              <a:t>Modernisation Fund</a:t>
            </a:r>
            <a:endParaRPr lang="en-GB" sz="700" b="0" i="1" u="none" strike="noStrike" cap="none" dirty="0">
              <a:solidFill>
                <a:srgbClr val="23293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1" u="none" strike="noStrike" cap="none" dirty="0">
              <a:solidFill>
                <a:srgbClr val="2329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7141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/>
        </p:nvSpPr>
        <p:spPr>
          <a:xfrm>
            <a:off x="481925" y="609650"/>
            <a:ext cx="68220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CHALLENGES</a:t>
            </a:r>
          </a:p>
        </p:txBody>
      </p:sp>
      <p:sp>
        <p:nvSpPr>
          <p:cNvPr id="155" name="Google Shape;155;p8"/>
          <p:cNvSpPr txBox="1"/>
          <p:nvPr/>
        </p:nvSpPr>
        <p:spPr>
          <a:xfrm>
            <a:off x="481925" y="1037439"/>
            <a:ext cx="8454674" cy="133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3">
              <a:lnSpc>
                <a:spcPct val="130000"/>
              </a:lnSpc>
              <a:buSzPct val="140000"/>
            </a:pP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Lack of transparency</a:t>
            </a:r>
          </a:p>
          <a:p>
            <a:pPr marL="171450" lvl="3" indent="-171450">
              <a:lnSpc>
                <a:spcPct val="13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National level</a:t>
            </a:r>
          </a:p>
          <a:p>
            <a:pPr marL="171450" lvl="3" indent="-171450">
              <a:lnSpc>
                <a:spcPct val="13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EIB</a:t>
            </a:r>
          </a:p>
          <a:p>
            <a:pPr lvl="3">
              <a:lnSpc>
                <a:spcPct val="130000"/>
              </a:lnSpc>
              <a:buSzPct val="140000"/>
            </a:pP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Submissions of fossil gas projects (CZ, PL)</a:t>
            </a:r>
          </a:p>
          <a:p>
            <a:pPr lvl="3">
              <a:lnSpc>
                <a:spcPct val="130000"/>
              </a:lnSpc>
              <a:buSzPct val="140000"/>
            </a:pPr>
            <a:endParaRPr lang="en-US" sz="120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3">
              <a:lnSpc>
                <a:spcPct val="130000"/>
              </a:lnSpc>
              <a:buSzPct val="140000"/>
            </a:pPr>
            <a:endParaRPr lang="en-US" sz="120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0000"/>
            </a:pPr>
            <a:endParaRPr lang="en-US" sz="120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171450" marR="0" lvl="0" indent="-171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anose="02070309020205020404" pitchFamily="49" charset="0"/>
              <a:buChar char="o"/>
            </a:pPr>
            <a:endParaRPr lang="en-US" sz="1100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11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8"/>
          <p:cNvSpPr/>
          <p:nvPr/>
        </p:nvSpPr>
        <p:spPr>
          <a:xfrm rot="10800000">
            <a:off x="-297450" y="-316650"/>
            <a:ext cx="587400" cy="612600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2AC6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C9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8601361" y="4688978"/>
            <a:ext cx="3288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 sz="700" b="1" i="0" u="none" strike="noStrike" cap="none">
                <a:solidFill>
                  <a:srgbClr val="003399"/>
                </a:solidFill>
                <a:latin typeface="Oswald"/>
                <a:ea typeface="Oswald"/>
                <a:cs typeface="Oswald"/>
                <a:sym typeface="Oswald"/>
              </a:rPr>
              <a:t>8</a:t>
            </a:fld>
            <a:endParaRPr sz="700" b="1" i="0" u="none" strike="noStrike" cap="none">
              <a:solidFill>
                <a:srgbClr val="00309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6539500" y="4690600"/>
            <a:ext cx="22146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i="1" dirty="0">
                <a:solidFill>
                  <a:srgbClr val="23293C"/>
                </a:solidFill>
                <a:latin typeface="Montserrat"/>
                <a:ea typeface="Montserrat Medium"/>
                <a:cs typeface="Montserrat Medium"/>
                <a:sym typeface="Montserrat"/>
              </a:rPr>
              <a:t>Modernisation Fund</a:t>
            </a:r>
            <a:endParaRPr lang="en-GB" sz="700" b="0" i="1" u="none" strike="noStrike" cap="none" dirty="0">
              <a:solidFill>
                <a:srgbClr val="23293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1" u="none" strike="noStrike" cap="none" dirty="0">
              <a:solidFill>
                <a:srgbClr val="2329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155;p8">
            <a:extLst>
              <a:ext uri="{FF2B5EF4-FFF2-40B4-BE49-F238E27FC236}">
                <a16:creationId xmlns:a16="http://schemas.microsoft.com/office/drawing/2014/main" xmlns="" id="{3C93A1CE-A0F9-4211-8CB1-477FE42549DC}"/>
              </a:ext>
            </a:extLst>
          </p:cNvPr>
          <p:cNvSpPr txBox="1"/>
          <p:nvPr/>
        </p:nvSpPr>
        <p:spPr>
          <a:xfrm>
            <a:off x="481925" y="3139079"/>
            <a:ext cx="8454674" cy="133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3" indent="-171450">
              <a:lnSpc>
                <a:spcPct val="13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Ban of fossil fuel energy investments is very positive</a:t>
            </a:r>
          </a:p>
          <a:p>
            <a:pPr marL="171450" lvl="3" indent="-171450">
              <a:lnSpc>
                <a:spcPct val="13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Increase in the size of the fund should also be kept</a:t>
            </a:r>
          </a:p>
          <a:p>
            <a:pPr marL="171450" lvl="3" indent="-171450">
              <a:lnSpc>
                <a:spcPct val="13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More transparency</a:t>
            </a:r>
          </a:p>
          <a:p>
            <a:pPr marL="171450" lvl="3" indent="-171450">
              <a:lnSpc>
                <a:spcPct val="130000"/>
              </a:lnSpc>
              <a:buSzPct val="140000"/>
              <a:buFont typeface="Arial" panose="020B0604020202020204" pitchFamily="34" charset="0"/>
              <a:buChar char="•"/>
            </a:pPr>
            <a:r>
              <a:rPr lang="en-US" sz="110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Explicit alignment of MF projects under the Just Transition priority area with Territorial Just Transition Plans</a:t>
            </a:r>
          </a:p>
          <a:p>
            <a:pPr lvl="3">
              <a:lnSpc>
                <a:spcPct val="130000"/>
              </a:lnSpc>
              <a:buSzPct val="140000"/>
            </a:pPr>
            <a:endParaRPr lang="en-US" sz="120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3">
              <a:lnSpc>
                <a:spcPct val="130000"/>
              </a:lnSpc>
              <a:buSzPct val="140000"/>
            </a:pPr>
            <a:endParaRPr lang="en-US" sz="120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3">
              <a:lnSpc>
                <a:spcPct val="130000"/>
              </a:lnSpc>
              <a:buSzPct val="140000"/>
            </a:pPr>
            <a:endParaRPr lang="en-US" sz="120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40000"/>
            </a:pPr>
            <a:endParaRPr lang="en-US" sz="120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171450" marR="0" lvl="0" indent="-171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urier New" panose="02070309020205020404" pitchFamily="49" charset="0"/>
              <a:buChar char="o"/>
            </a:pPr>
            <a:endParaRPr lang="en-US" sz="1100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11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54;p8">
            <a:extLst>
              <a:ext uri="{FF2B5EF4-FFF2-40B4-BE49-F238E27FC236}">
                <a16:creationId xmlns:a16="http://schemas.microsoft.com/office/drawing/2014/main" xmlns="" id="{02DC1F44-BCD6-40FD-8A84-405CC4896A61}"/>
              </a:ext>
            </a:extLst>
          </p:cNvPr>
          <p:cNvSpPr txBox="1"/>
          <p:nvPr/>
        </p:nvSpPr>
        <p:spPr>
          <a:xfrm>
            <a:off x="481925" y="2514260"/>
            <a:ext cx="68220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309E"/>
                </a:solidFill>
                <a:latin typeface="Oswald"/>
                <a:ea typeface="Oswald"/>
                <a:cs typeface="Oswald"/>
                <a:sym typeface="Oswald"/>
              </a:rPr>
              <a:t>ASSESSMENT &amp;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816537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/>
          <p:nvPr/>
        </p:nvSpPr>
        <p:spPr>
          <a:xfrm>
            <a:off x="125" y="-18850"/>
            <a:ext cx="9153300" cy="5162400"/>
          </a:xfrm>
          <a:prstGeom prst="rect">
            <a:avLst/>
          </a:prstGeom>
          <a:solidFill>
            <a:srgbClr val="0030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20"/>
          <p:cNvPicPr preferRelativeResize="0"/>
          <p:nvPr/>
        </p:nvPicPr>
        <p:blipFill rotWithShape="1">
          <a:blip r:embed="rId3">
            <a:alphaModFix/>
          </a:blip>
          <a:srcRect t="8003" b="8003"/>
          <a:stretch/>
        </p:blipFill>
        <p:spPr>
          <a:xfrm>
            <a:off x="93375" y="122699"/>
            <a:ext cx="2047051" cy="96804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0"/>
          <p:cNvSpPr txBox="1"/>
          <p:nvPr/>
        </p:nvSpPr>
        <p:spPr>
          <a:xfrm>
            <a:off x="438825" y="1760875"/>
            <a:ext cx="4133100" cy="12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50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THANK YOU</a:t>
            </a:r>
            <a:endParaRPr sz="5000" b="1" i="0" u="none" strike="noStrike" cap="none">
              <a:solidFill>
                <a:srgbClr val="00C95D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8" name="Google Shape;288;p20"/>
          <p:cNvSpPr txBox="1"/>
          <p:nvPr/>
        </p:nvSpPr>
        <p:spPr>
          <a:xfrm>
            <a:off x="480375" y="4510650"/>
            <a:ext cx="3780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C95D"/>
                </a:solidFill>
                <a:latin typeface="Montserrat"/>
                <a:ea typeface="Montserrat"/>
                <a:cs typeface="Montserrat"/>
                <a:sym typeface="Montserrat"/>
              </a:rPr>
              <a:t>hello@reallygreatsite.com</a:t>
            </a:r>
            <a:endParaRPr sz="1400" b="0" i="0" u="none" strike="noStrike" cap="none">
              <a:solidFill>
                <a:srgbClr val="00C9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20"/>
          <p:cNvSpPr txBox="1"/>
          <p:nvPr/>
        </p:nvSpPr>
        <p:spPr>
          <a:xfrm>
            <a:off x="480375" y="4017350"/>
            <a:ext cx="3780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C95D"/>
                </a:solidFill>
                <a:latin typeface="Montserrat"/>
                <a:ea typeface="Montserrat"/>
                <a:cs typeface="Montserrat"/>
                <a:sym typeface="Montserrat"/>
              </a:rPr>
              <a:t>123-456-7890</a:t>
            </a:r>
            <a:endParaRPr sz="1400" b="0" i="0" u="none" strike="noStrike" cap="none">
              <a:solidFill>
                <a:srgbClr val="00C9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20"/>
          <p:cNvSpPr txBox="1"/>
          <p:nvPr/>
        </p:nvSpPr>
        <p:spPr>
          <a:xfrm>
            <a:off x="456825" y="3510950"/>
            <a:ext cx="3214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C95D"/>
                </a:solidFill>
                <a:latin typeface="Montserrat"/>
                <a:ea typeface="Montserrat"/>
                <a:cs typeface="Montserrat"/>
                <a:sym typeface="Montserrat"/>
              </a:rPr>
              <a:t>123 Anywhere St., Any City</a:t>
            </a:r>
            <a:endParaRPr sz="1400" b="0" i="0" u="none" strike="noStrike" cap="none">
              <a:solidFill>
                <a:srgbClr val="00C9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p20"/>
          <p:cNvSpPr txBox="1"/>
          <p:nvPr/>
        </p:nvSpPr>
        <p:spPr>
          <a:xfrm>
            <a:off x="480350" y="3307925"/>
            <a:ext cx="1957500" cy="2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ADDRESS</a:t>
            </a:r>
            <a:endParaRPr sz="900" b="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2" name="Google Shape;292;p20"/>
          <p:cNvSpPr txBox="1"/>
          <p:nvPr/>
        </p:nvSpPr>
        <p:spPr>
          <a:xfrm>
            <a:off x="480350" y="3815649"/>
            <a:ext cx="1957500" cy="2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TELEPHONE</a:t>
            </a:r>
            <a:endParaRPr sz="900" b="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3" name="Google Shape;293;p20"/>
          <p:cNvSpPr txBox="1"/>
          <p:nvPr/>
        </p:nvSpPr>
        <p:spPr>
          <a:xfrm>
            <a:off x="480350" y="4323375"/>
            <a:ext cx="1957500" cy="2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E-MAIL</a:t>
            </a:r>
            <a:endParaRPr sz="900" b="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4" name="Google Shape;294;p20"/>
          <p:cNvSpPr txBox="1"/>
          <p:nvPr/>
        </p:nvSpPr>
        <p:spPr>
          <a:xfrm>
            <a:off x="438825" y="2674075"/>
            <a:ext cx="484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C95D"/>
                </a:solidFill>
                <a:latin typeface="Oswald"/>
                <a:ea typeface="Oswald"/>
                <a:cs typeface="Oswald"/>
                <a:sym typeface="Oswald"/>
              </a:rPr>
              <a:t>CONTACT US</a:t>
            </a:r>
            <a:endParaRPr sz="1800" b="1" i="0" u="none" strike="noStrike" cap="none" dirty="0">
              <a:solidFill>
                <a:srgbClr val="00C95D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515</Words>
  <Application>Microsoft Office PowerPoint</Application>
  <PresentationFormat>On-screen Show (16:9)</PresentationFormat>
  <Paragraphs>99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Wingdings</vt:lpstr>
      <vt:lpstr>Montserrat</vt:lpstr>
      <vt:lpstr>Montserrat Medium</vt:lpstr>
      <vt:lpstr>Oswald</vt:lpstr>
      <vt:lpstr>Courier New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Anastasios Chatzieleftheriou</dc:creator>
  <cp:lastModifiedBy>christopoulou.ioli@gmail.com</cp:lastModifiedBy>
  <cp:revision>4</cp:revision>
  <dcterms:modified xsi:type="dcterms:W3CDTF">2022-03-02T12:09:48Z</dcterms:modified>
</cp:coreProperties>
</file>